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81" r:id="rId8"/>
    <p:sldId id="289" r:id="rId9"/>
    <p:sldId id="282" r:id="rId10"/>
    <p:sldId id="286" r:id="rId11"/>
    <p:sldId id="287" r:id="rId12"/>
    <p:sldId id="288" r:id="rId13"/>
    <p:sldId id="291" r:id="rId14"/>
    <p:sldId id="290" r:id="rId15"/>
    <p:sldId id="293" r:id="rId16"/>
    <p:sldId id="297" r:id="rId17"/>
    <p:sldId id="294" r:id="rId18"/>
    <p:sldId id="295" r:id="rId19"/>
    <p:sldId id="296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948735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Tyler se sentait très: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(triste  / content / embarrassé / frustré)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5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948735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Tyler avait: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(quinze ans/ </a:t>
            </a:r>
            <a:r>
              <a:rPr lang="fr-FR" sz="6600" dirty="0" smtClean="0">
                <a:latin typeface="Dimbo" panose="020B0603010101010101" pitchFamily="34" charset="0"/>
              </a:rPr>
              <a:t>se</a:t>
            </a:r>
            <a:r>
              <a:rPr lang="fr-FR" sz="6600" dirty="0" smtClean="0">
                <a:latin typeface="Dimbo" panose="020B0603010101010101" pitchFamily="34" charset="0"/>
              </a:rPr>
              <a:t>ize ans/ dix-sept ans)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40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31698" y="1907172"/>
            <a:ext cx="1179755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La parents de Tyler ont divorcé quand il avait seulement</a:t>
            </a:r>
            <a:r>
              <a:rPr lang="fr-FR" sz="6600" dirty="0" smtClean="0">
                <a:latin typeface="Dimbo" panose="020B0603010101010101" pitchFamily="34" charset="0"/>
              </a:rPr>
              <a:t>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(huit ans / dix ans / treize ans)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62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687354"/>
            <a:ext cx="121920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Tyler se sentait seul parce que ____ ne lui parlait plus.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(sa mère / le docteur / son père / sa copine)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85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948735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Victoria voulait quel symbole sur sa plaque de contention?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9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3237" y="1948735"/>
            <a:ext cx="119287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Victoria était prof de quoi?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68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3237" y="1948735"/>
            <a:ext cx="119287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Victoria allait à une conférence où?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26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1164" y="1948735"/>
            <a:ext cx="1154083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Qu’est-ce que Victoria a acheté pour son voyage?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13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948735"/>
            <a:ext cx="1219200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Victoria aimait se brosser les dents sans: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(plaque de contention / appareil dentaire)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6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519244"/>
            <a:ext cx="121920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Le premier matin du conférence, Tyler s’est levé: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pPr algn="ctr"/>
            <a:r>
              <a:rPr lang="fr-FR" sz="6600" dirty="0" smtClean="0">
                <a:latin typeface="Dimbo" panose="020B0603010101010101" pitchFamily="34" charset="0"/>
              </a:rPr>
              <a:t>(plus tôt que normal / plus tard que normal)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24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Tyler allait partir sans: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(se brosser les dents / maillot de bain)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8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Quand il a pensé aux filles en bikini, Tyler: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4600" dirty="0" smtClean="0">
                <a:latin typeface="Dimbo" panose="020B0603010101010101" pitchFamily="34" charset="0"/>
              </a:rPr>
              <a:t>(a pris une douche / a mis son pantalon / s’est brossé les dents) </a:t>
            </a:r>
            <a:endParaRPr lang="fr-FR" sz="4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39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Tyler a pris des verres de jus exotique au marché de: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pPr algn="ctr"/>
            <a:r>
              <a:rPr lang="fr-FR" sz="6600" dirty="0" smtClean="0">
                <a:latin typeface="Dimbo" panose="020B0603010101010101" pitchFamily="34" charset="0"/>
              </a:rPr>
              <a:t>(bijoux / fruits / crocodiles / trapèze)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58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Victoria ne voulait pas rester à l’hôtel, mais Tyler n’était pas dans la chambre, alors elle a décidé de sortir: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pPr algn="ctr"/>
            <a:r>
              <a:rPr lang="fr-FR" sz="6600" dirty="0" smtClean="0">
                <a:latin typeface="Dimbo" panose="020B0603010101010101" pitchFamily="34" charset="0"/>
              </a:rPr>
              <a:t>(avec Phil / seule / le lendemain)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0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À l’entrée de l’hôtel, il y avait un homme.  Il portait des vêtements ___ et </a:t>
            </a:r>
            <a:br>
              <a:rPr lang="fr-FR" sz="6600" dirty="0" smtClean="0">
                <a:latin typeface="Dimbo" panose="020B0603010101010101" pitchFamily="34" charset="0"/>
              </a:rPr>
            </a:br>
            <a:r>
              <a:rPr lang="fr-FR" sz="6600" dirty="0" smtClean="0">
                <a:latin typeface="Dimbo" panose="020B0603010101010101" pitchFamily="34" charset="0"/>
              </a:rPr>
              <a:t>il avait l’air ___.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pPr algn="ctr"/>
            <a:r>
              <a:rPr lang="fr-FR" sz="6600" dirty="0" smtClean="0">
                <a:latin typeface="Dimbo" panose="020B0603010101010101" pitchFamily="34" charset="0"/>
              </a:rPr>
              <a:t>(moches, pauvre / élégants, riche)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20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39679"/>
            <a:ext cx="1219200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L’homme mystérieux s’appelait comment?</a:t>
            </a: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08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228298"/>
            <a:ext cx="121920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Ensuite, Victoria est allée à la réserve naturelle, où elle a vu des: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pPr algn="ctr"/>
            <a:r>
              <a:rPr lang="fr-FR" sz="6600" dirty="0" smtClean="0">
                <a:latin typeface="Dimbo" panose="020B0603010101010101" pitchFamily="34" charset="0"/>
              </a:rPr>
              <a:t>(éléphants / zèbres / crocodiles / lions) 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94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782480"/>
            <a:ext cx="1219200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Qu’est-ce que Philou a acheté pour Victoria?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5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838136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97115" y="354071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" y="1533098"/>
            <a:ext cx="12192000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Dans chapitre un, Tyler et sa mère étaient:</a:t>
            </a:r>
          </a:p>
          <a:p>
            <a:r>
              <a:rPr lang="fr-FR" sz="6600" dirty="0" smtClean="0">
                <a:latin typeface="Dimbo" panose="020B0603010101010101" pitchFamily="34" charset="0"/>
              </a:rPr>
              <a:t> </a:t>
            </a:r>
          </a:p>
          <a:p>
            <a:r>
              <a:rPr lang="fr-FR" sz="5300" dirty="0" smtClean="0">
                <a:latin typeface="Dimbo" panose="020B0603010101010101" pitchFamily="34" charset="0"/>
              </a:rPr>
              <a:t>(chez eux / chez l’orthodontiste / chez sa grand-mère)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3103" y="1713208"/>
            <a:ext cx="1179755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C’était évident que la mère de Tyler était _____ par le docteur </a:t>
            </a:r>
            <a:r>
              <a:rPr lang="fr-FR" sz="6600" dirty="0" err="1" smtClean="0">
                <a:latin typeface="Dimbo" panose="020B0603010101010101" pitchFamily="34" charset="0"/>
              </a:rPr>
              <a:t>Michaels</a:t>
            </a:r>
            <a:r>
              <a:rPr lang="fr-FR" sz="6600" dirty="0" smtClean="0">
                <a:latin typeface="Dimbo" panose="020B0603010101010101" pitchFamily="34" charset="0"/>
              </a:rPr>
              <a:t>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(dégoutée / tuée / attirée)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6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" y="1352990"/>
            <a:ext cx="12344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Quand le docteur est entré, Victoria regardait: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000" dirty="0" smtClean="0">
                <a:latin typeface="Dimbo" panose="020B0603010101010101" pitchFamily="34" charset="0"/>
              </a:rPr>
              <a:t>(Tyler / un photo de lui / son appareil dentaire)</a:t>
            </a:r>
            <a:endParaRPr lang="fr-FR" sz="60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2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602370"/>
            <a:ext cx="1179755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Victoria voulait demander pourquoi le docteur était: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(triste / célibataire / attiré)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23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1053</TotalTime>
  <Words>467</Words>
  <Application>Microsoft Office PowerPoint</Application>
  <PresentationFormat>Widescreen</PresentationFormat>
  <Paragraphs>116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24</cp:revision>
  <dcterms:created xsi:type="dcterms:W3CDTF">2013-11-22T11:47:18Z</dcterms:created>
  <dcterms:modified xsi:type="dcterms:W3CDTF">2017-01-03T13:50:40Z</dcterms:modified>
</cp:coreProperties>
</file>